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9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30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67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7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63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6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40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08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98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08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37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BD5BE-3E49-406F-A9CE-9355CF6EA3A2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09B35-BD91-477D-88B4-32D4B310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2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er\Pictures\2018-02-08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" t="23200"/>
          <a:stretch/>
        </p:blipFill>
        <p:spPr bwMode="auto">
          <a:xfrm>
            <a:off x="0" y="395536"/>
            <a:ext cx="6858000" cy="820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90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</dc:creator>
  <cp:lastModifiedBy>Peter</cp:lastModifiedBy>
  <cp:revision>4</cp:revision>
  <cp:lastPrinted>2018-02-08T09:05:29Z</cp:lastPrinted>
  <dcterms:created xsi:type="dcterms:W3CDTF">2018-02-08T08:44:02Z</dcterms:created>
  <dcterms:modified xsi:type="dcterms:W3CDTF">2018-02-08T09:06:34Z</dcterms:modified>
</cp:coreProperties>
</file>